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9" r:id="rId4"/>
  </p:sldMasterIdLst>
  <p:notesMasterIdLst>
    <p:notesMasterId r:id="rId11"/>
  </p:notesMasterIdLst>
  <p:handoutMasterIdLst>
    <p:handoutMasterId r:id="rId12"/>
  </p:handoutMasterIdLst>
  <p:sldIdLst>
    <p:sldId id="2280" r:id="rId5"/>
    <p:sldId id="1406" r:id="rId6"/>
    <p:sldId id="1407" r:id="rId7"/>
    <p:sldId id="1403" r:id="rId8"/>
    <p:sldId id="1404" r:id="rId9"/>
    <p:sldId id="140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B5DB"/>
    <a:srgbClr val="762B75"/>
    <a:srgbClr val="EE0046"/>
    <a:srgbClr val="F5B183"/>
    <a:srgbClr val="D0D0D0"/>
    <a:srgbClr val="9CC1E5"/>
    <a:srgbClr val="002F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93"/>
    <p:restoredTop sz="76197"/>
  </p:normalViewPr>
  <p:slideViewPr>
    <p:cSldViewPr snapToGrid="0" snapToObjects="1">
      <p:cViewPr varScale="1">
        <p:scale>
          <a:sx n="92" d="100"/>
          <a:sy n="92" d="100"/>
        </p:scale>
        <p:origin x="1472" y="184"/>
      </p:cViewPr>
      <p:guideLst>
        <p:guide orient="horz" pos="2160"/>
        <p:guide pos="2880"/>
      </p:guideLst>
    </p:cSldViewPr>
  </p:slideViewPr>
  <p:notesTextViewPr>
    <p:cViewPr>
      <p:scale>
        <a:sx n="85" d="100"/>
        <a:sy n="8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4DE9B-332D-C242-9A7D-D5E25DD6633C}" type="datetimeFigureOut">
              <a:rPr lang="en-US" smtClean="0"/>
              <a:t>4/16/23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E4648-15DA-E44E-A2FF-DF8023149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6866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39C07-CC84-FF47-B233-51105B018332}" type="datetimeFigureOut">
              <a:rPr lang="en-US" smtClean="0"/>
              <a:t>4/16/23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776B4-D7AC-C343-803D-96353AC98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8691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1FC0A-579B-2A4B-48B7-0E450237BC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851673-592D-BC0F-7D1F-B5D3559890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A37855-1A24-7BB7-2524-9DF3F2103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9912-E9FF-CC46-9B86-B840432EB573}" type="datetimeFigureOut">
              <a:rPr lang="en-US" smtClean="0"/>
              <a:t>4/16/23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B456F-EA15-59F9-E6C6-B18F6D7BF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CS383 – CTA (Spring ‘23) – Adam Poliak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3BD76-CFC5-0ADF-B8A2-90860CD35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7672-6FD7-7F44-BA8B-BA3165D90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90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B7B28-27BE-7640-1E30-E8AE233AB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7992B0-EC76-7352-326D-FE18D63A3D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A12A1-E047-2691-8849-4A8EE370A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9912-E9FF-CC46-9B86-B840432EB573}" type="datetimeFigureOut">
              <a:rPr lang="en-US" smtClean="0"/>
              <a:t>4/16/23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0D9EC-030A-2918-CC69-E205485C8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CS383 – Compute Text Analysis (Spring ‘23)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2B672-8FEE-5BB3-0B49-F8C0C4C7E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7672-6FD7-7F44-BA8B-BA3165D90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81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0BDF70-8EBF-0CD1-96DD-DF5BC1953C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E5DB12-0699-D7BF-ACFD-30BD2AAE64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AC2BF-CC9F-A9A4-5DA8-6996E76FE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9912-E9FF-CC46-9B86-B840432EB573}" type="datetimeFigureOut">
              <a:rPr lang="en-US" smtClean="0"/>
              <a:t>4/16/23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E4494-DD38-03B2-3782-B5FFADBA3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CS383 – Compute Text Analysis (Spring ‘23)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8F022-FED2-538A-892F-50457836B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7672-6FD7-7F44-BA8B-BA3165D90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998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2F5F7-E641-F190-4BA0-BCC3904AE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53F52C-3EED-9E1C-906E-82E602960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9912-E9FF-CC46-9B86-B840432EB573}" type="datetimeFigureOut">
              <a:rPr lang="en-US" smtClean="0"/>
              <a:t>4/16/23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7E5161-097E-BE6E-CA20-2E0F51AB4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CS383 – CTA (Spring ‘23) - Poliak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4AC966-C548-3A6D-D955-6B162A818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7672-6FD7-7F44-BA8B-BA3165D90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060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1A883-24F4-8122-6D60-63B29CBA5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400CA-94F5-72BA-EE1B-938E78A53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F9BA1-B05D-F746-FBD1-5ECE2568F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9912-E9FF-CC46-9B86-B840432EB573}" type="datetimeFigureOut">
              <a:rPr lang="en-US" smtClean="0"/>
              <a:t>4/16/23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D67ED9-4E06-799D-FE5C-0E2AD8F7A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CS383 – Compute Text Analysis (Spring ‘23)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6DB1C6-AE0B-BA7F-0AD1-5FB732CE0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7672-6FD7-7F44-BA8B-BA3165D90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85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A0D6D-CF63-5804-244A-0C4D9D828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4D0FF-8331-0731-3410-9941C7B5C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3A8B4-E832-51B0-DF1C-B621E2842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9912-E9FF-CC46-9B86-B840432EB573}" type="datetimeFigureOut">
              <a:rPr lang="en-US" smtClean="0"/>
              <a:t>4/16/23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65260B-E3B5-D360-9AD7-9ECBD1726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CS383 – Compute Text Analysis (Spring ‘23)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BB7FC0-EB87-B403-DCC1-BE917192B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7672-6FD7-7F44-BA8B-BA3165D90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85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D4157-69DD-6E87-94A3-87549885D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DC703-6151-57CA-34C4-387658DBB8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70B952-C282-1D1D-1789-FFC0CBF577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FBDE3F-EE08-2C0F-420A-B2DD53B1A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9912-E9FF-CC46-9B86-B840432EB573}" type="datetimeFigureOut">
              <a:rPr lang="en-US" smtClean="0"/>
              <a:t>4/16/23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1BE765-21EC-82E2-B413-07DD17715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CS383 – Compute Text Analysis (Spring ‘23)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436405-2F99-8AC5-F7FB-61DFD4ABF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7672-6FD7-7F44-BA8B-BA3165D90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7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5E7F2-8895-E623-E1A5-EA448F03C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F2DEE7-3A38-5091-E589-17B2964DB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319287-8BF8-ABA9-C30A-E54B943458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E9DCE4-743E-C593-07C4-80EA458338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06F65F-D5C8-686B-0531-36D2C1A5D9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CD7A4D-AE13-52C7-D4DA-6D16A3443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9912-E9FF-CC46-9B86-B840432EB573}" type="datetimeFigureOut">
              <a:rPr lang="en-US" smtClean="0"/>
              <a:t>4/16/23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855826-B990-E2B3-8866-01D3065A2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CS383 – Compute Text Analysis (Spring ‘23)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8B944A-E345-A71D-D65F-42DAE293D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7672-6FD7-7F44-BA8B-BA3165D90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558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09D5D-FF35-432F-84EF-370395B6E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FF8A90-5FFD-292B-4C2A-817692C76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9912-E9FF-CC46-9B86-B840432EB573}" type="datetimeFigureOut">
              <a:rPr lang="en-US" smtClean="0"/>
              <a:t>4/16/23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81E1DF-C862-12D3-ABE0-19094A7BA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CS383 – Compute Text Analysis (Spring ‘23)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80C227-7E4B-234C-8420-093BFDCD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7672-6FD7-7F44-BA8B-BA3165D90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270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5E3F5C-0DC5-D89D-A2BE-412C84C76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9912-E9FF-CC46-9B86-B840432EB573}" type="datetimeFigureOut">
              <a:rPr lang="en-US" smtClean="0"/>
              <a:t>4/16/23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F530CE-522A-0B14-D441-22153B24E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CS383 – Compute Text Analysis (Spring ‘23)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74D8C-30CA-744C-D846-AE99DF368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7672-6FD7-7F44-BA8B-BA3165D90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45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9EA22-9319-0689-E6AE-12526D2FF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D7E3B-ADE6-0A7D-C160-00A5711D9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6761F-F2B4-426B-46F1-B7E17749B9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169BCE-FCAA-0542-FE33-93BFE7DD2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9912-E9FF-CC46-9B86-B840432EB573}" type="datetimeFigureOut">
              <a:rPr lang="en-US" smtClean="0"/>
              <a:t>4/16/23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37310C-1979-81B4-662D-B870F6548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CS383 – Compute Text Analysis (Spring ‘23)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B1D557-D8D7-999F-E124-59ED2A9E2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7672-6FD7-7F44-BA8B-BA3165D90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18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D387F-9CA5-6F84-90F9-144794978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D958FA-6F26-275A-2473-2248D1D6EE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2B5A31-B638-FC30-B838-D9D47E37AB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A8B05B-123F-268C-944C-6B5B6F190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19912-E9FF-CC46-9B86-B840432EB573}" type="datetimeFigureOut">
              <a:rPr lang="en-US" smtClean="0"/>
              <a:t>4/16/23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34FA28-8E24-B0FF-9BF0-B25210F4B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CS383 – Compute Text Analysis (Spring ‘23)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1F9707-D890-D686-192C-5EAD21C52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7672-6FD7-7F44-BA8B-BA3165D90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03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0CDDD2-F64E-550E-3199-AE2A13760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95ACA9-D8FF-C6A4-2477-0C8EDFFE91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1FF27-92D6-CCA9-703C-DD3C7E8026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19912-E9FF-CC46-9B86-B840432EB573}" type="datetimeFigureOut">
              <a:rPr lang="en-US" smtClean="0"/>
              <a:t>4/16/23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C0477-C230-DBDF-3C9E-00BBAF0A4B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CS383 – CTA (Spring ‘23) - Poliak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9020F-A5BA-7BF7-7629-C846B10984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87672-6FD7-7F44-BA8B-BA3165D90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729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80CD7-B123-2757-1985-732D6AB2FE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Project Name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209FFC-846D-40B5-0639-339F6346EF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Team Members</a:t>
            </a:r>
          </a:p>
        </p:txBody>
      </p:sp>
    </p:spTree>
    <p:extLst>
      <p:ext uri="{BB962C8B-B14F-4D97-AF65-F5344CB8AC3E}">
        <p14:creationId xmlns:p14="http://schemas.microsoft.com/office/powerpoint/2010/main" val="541017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AAF05-DA3A-6D49-B0CE-EE0237C74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Topic/Motivation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92FE4-C7AF-F144-84E4-27E3C26F2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your project about?</a:t>
            </a:r>
          </a:p>
          <a:p>
            <a:endParaRPr lang="en-US" dirty="0"/>
          </a:p>
          <a:p>
            <a:r>
              <a:rPr lang="en-US" dirty="0"/>
              <a:t>Why is this an important area of study?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19D0DC-7253-AC41-B002-B52F8DE65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CB8E0-E36E-C841-894F-CF1E825CA31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802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1D6EC-C838-7046-A44B-1C3CA2A8C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DF38F-7536-FE42-869B-BC9BB2674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943" y="1600200"/>
            <a:ext cx="8817427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Explicitly write out your research question here. 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dirty="0"/>
              <a:t>It should be at most one sentence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Are there big societal impacts of this research question? If so, what might they be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F51696-643C-684B-AB77-BA0734130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CB8E0-E36E-C841-894F-CF1E825CA31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5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41820-80ED-0E4D-BEBA-392ECB9A9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2E2EA-58F7-6E48-8134-3581F7CE7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did your data come from?</a:t>
            </a:r>
          </a:p>
          <a:p>
            <a:endParaRPr lang="en-US" dirty="0"/>
          </a:p>
          <a:p>
            <a:r>
              <a:rPr lang="en-US" dirty="0"/>
              <a:t>How did you collect, filter, and clean it?</a:t>
            </a:r>
          </a:p>
          <a:p>
            <a:endParaRPr lang="en-US" dirty="0"/>
          </a:p>
          <a:p>
            <a:r>
              <a:rPr lang="en-US" dirty="0"/>
              <a:t>What is a document?</a:t>
            </a:r>
          </a:p>
          <a:p>
            <a:endParaRPr lang="en-US" dirty="0"/>
          </a:p>
          <a:p>
            <a:r>
              <a:rPr lang="en-US" dirty="0"/>
              <a:t>Corpus statistics:</a:t>
            </a:r>
          </a:p>
          <a:p>
            <a:pPr lvl="1"/>
            <a:r>
              <a:rPr lang="en-US" dirty="0"/>
              <a:t># of documents</a:t>
            </a:r>
          </a:p>
          <a:p>
            <a:pPr lvl="1"/>
            <a:r>
              <a:rPr lang="en-US" dirty="0"/>
              <a:t>Average length of each document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BAE8B8-79F8-F244-A250-4D05AE321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CB8E0-E36E-C841-894F-CF1E825CA31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428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7AE02-0394-7548-A8DD-0F9AA5D2B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Computational Text Analysis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D1B1C-9823-9E4A-8032-25AEE9941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methods did you (or plan to) use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81B733-7F5F-9A49-8CB5-628A133E3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CB8E0-E36E-C841-894F-CF1E825CA31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645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84A3B-D3A7-3A4B-9B36-90412CBF9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C00DD-DA22-1A44-A321-C9F99C504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any results (or preliminary results), please share a table/figure here. </a:t>
            </a:r>
          </a:p>
          <a:p>
            <a:pPr lvl="1"/>
            <a:r>
              <a:rPr lang="en-US" dirty="0"/>
              <a:t>You can copy and paste figures here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you have any conclusions, add them at the bottom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00B075-9E98-3047-914E-3E12AF1C5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CB8E0-E36E-C841-894F-CF1E825CA31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49906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698E0EB24A844BA162BB3BAAE403BF" ma:contentTypeVersion="0" ma:contentTypeDescription="Create a new document." ma:contentTypeScope="" ma:versionID="d65e7886a72d5b6adba947d4046672f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D9D82A8-EB13-4DCB-9741-F477391858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75ADDD-058D-4A11-9CF1-C08C7781A1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A23A739-1B77-4D3F-A2D5-50478B006EA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49715</TotalTime>
  <Words>149</Words>
  <Application>Microsoft Macintosh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Custom Design</vt:lpstr>
      <vt:lpstr>Project Name</vt:lpstr>
      <vt:lpstr>Topic/Motivation</vt:lpstr>
      <vt:lpstr>Research Question</vt:lpstr>
      <vt:lpstr>Data</vt:lpstr>
      <vt:lpstr>Computational Text Analysis Method</vt:lpstr>
      <vt:lpstr>Results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 COMS 1016: Intro to Comp Thinking &amp; Data Science </dc:title>
  <dc:creator>Microsoft Office User</dc:creator>
  <cp:lastModifiedBy>Adam Poliak</cp:lastModifiedBy>
  <cp:revision>656</cp:revision>
  <dcterms:created xsi:type="dcterms:W3CDTF">2020-09-18T17:21:16Z</dcterms:created>
  <dcterms:modified xsi:type="dcterms:W3CDTF">2023-04-16T18:37:09Z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0x01010084698E0EB24A844BA162BB3BAAE403BF</vt:lpwstr>
  </property>
</Properties>
</file>